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6" r:id="rId3"/>
    <p:sldId id="282" r:id="rId4"/>
    <p:sldId id="304" r:id="rId5"/>
    <p:sldId id="308" r:id="rId6"/>
    <p:sldId id="286" r:id="rId7"/>
    <p:sldId id="306" r:id="rId8"/>
    <p:sldId id="285" r:id="rId9"/>
    <p:sldId id="293" r:id="rId10"/>
    <p:sldId id="307" r:id="rId11"/>
    <p:sldId id="297" r:id="rId12"/>
    <p:sldId id="302" r:id="rId13"/>
    <p:sldId id="303" r:id="rId14"/>
    <p:sldId id="296" r:id="rId15"/>
    <p:sldId id="300" r:id="rId16"/>
    <p:sldId id="298" r:id="rId17"/>
    <p:sldId id="299" r:id="rId18"/>
    <p:sldId id="301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EB640A"/>
    <a:srgbClr val="8C1B1B"/>
    <a:srgbClr val="F2784B"/>
    <a:srgbClr val="372019"/>
    <a:srgbClr val="EFC38F"/>
    <a:srgbClr val="4F2B1A"/>
    <a:srgbClr val="3A2726"/>
    <a:srgbClr val="4A271C"/>
    <a:srgbClr val="F2D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715" y="245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E07F-5962-90BE-6A24-2AE0A454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9FA4C-3AFF-2243-A5C7-51F1D9AA8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8B3C17-D120-0DAF-3D59-AE109328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B6A0E-A01E-BA92-AF26-0759E23B0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905A-AD8B-14A2-FF42-6A1FB305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3FCDED-CE6F-5825-8677-A40CF63D6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B05EFE-4E16-2338-6611-B52F7F8F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C9051-5CF7-52E5-1628-6A34BAC7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8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0406-E96F-FEBA-84F8-74C88C4C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1715E-381B-A431-BD04-08F141787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1FF59-3F8F-032F-3615-2D3AF8D5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49B7E-1DFD-1356-CC35-8D863C321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스페셜리스트의 세번째 직업 출시 전에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확정된 후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31251-CA82-7DCF-F2E5-65E826AC7226}"/>
              </a:ext>
            </a:extLst>
          </p:cNvPr>
          <p:cNvGrpSpPr/>
          <p:nvPr/>
        </p:nvGrpSpPr>
        <p:grpSpPr>
          <a:xfrm>
            <a:off x="320423" y="1236699"/>
            <a:ext cx="11551154" cy="4384603"/>
            <a:chOff x="320423" y="907871"/>
            <a:chExt cx="11551154" cy="438460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D267A48-6D9A-BB39-E96F-9C5821CA96B7}"/>
                </a:ext>
              </a:extLst>
            </p:cNvPr>
            <p:cNvGrpSpPr/>
            <p:nvPr/>
          </p:nvGrpSpPr>
          <p:grpSpPr>
            <a:xfrm>
              <a:off x="320423" y="907871"/>
              <a:ext cx="11551154" cy="2620449"/>
              <a:chOff x="320302" y="1363491"/>
              <a:chExt cx="11551154" cy="262044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8216F40-E25F-1FAE-0490-E6D6CB10CA59}"/>
                  </a:ext>
                </a:extLst>
              </p:cNvPr>
              <p:cNvGrpSpPr/>
              <p:nvPr/>
            </p:nvGrpSpPr>
            <p:grpSpPr>
              <a:xfrm>
                <a:off x="320302" y="1363491"/>
                <a:ext cx="5678672" cy="2620449"/>
                <a:chOff x="320302" y="1363491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14BDEF9-F12F-91AD-3821-F9C9C4914E02}"/>
                    </a:ext>
                  </a:extLst>
                </p:cNvPr>
                <p:cNvGrpSpPr/>
                <p:nvPr/>
              </p:nvGrpSpPr>
              <p:grpSpPr>
                <a:xfrm>
                  <a:off x="320302" y="1363491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E713C309-0A3B-A0CA-E622-41B782672728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7D4388E3-0444-7160-D1E3-7B86D3C5556B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0595220-4224-7A15-68AE-3C377E635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2FA2C282-ED40-3518-E0CE-6C2879C79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BA182C2-3331-6FAE-A1AF-0B7647A71DC9}"/>
                    </a:ext>
                  </a:extLst>
                </p:cNvPr>
                <p:cNvGrpSpPr/>
                <p:nvPr/>
              </p:nvGrpSpPr>
              <p:grpSpPr>
                <a:xfrm>
                  <a:off x="365196" y="1728508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86125B0-F495-9A7B-841F-B24911E7A32C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91DB646-7ADC-7F3B-9370-5D214DC12E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5D9D4E2-731F-F1F1-C3E6-5FF9E837EC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A9AC64-A55E-8AAB-4105-D9F590A9A0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895B6E7B-DF38-2A2C-4135-169084D7F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F8E3148-DD31-71C3-AC06-05C1DB2E76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DB5C800E-78B8-9C06-0AFE-784A367958E7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01610779-D22C-7E42-0CA0-5372587441D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4F99B158-92D8-0C79-CD42-E199F757C5C6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34A2996C-36B8-B1AE-BD8F-5960902C2942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D8A596A-1056-6606-5B79-969BA4387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DC40BBA-374A-22CA-9EE5-2C9D80194F94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DE84C9B-5FBD-2CC6-CCDE-243238D36DF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19C12E-2BFF-6585-E71A-BAACA874AB8C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2D46F0-6BBA-5632-9BE3-901A233EA907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6D0CE737-C19E-B6DC-BB20-F3E6BFAF74EA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B343D81-C7DC-139A-56D0-CED0EC83CD71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570D4434-2816-DD3A-88B4-E0FA085A9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F6BF766-2A69-7E64-6ACA-9DC5589DC2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0B2EE14-F7EE-7FD9-20A8-EB3379A794BC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652AEC38-FE75-0D32-C369-496C63C084B8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E2E9455-B920-A9C4-AE54-B8EA3027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E5F0E8F-CA57-7323-05B8-B3B0885D3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B106349B-3394-355B-AC6B-60F778E80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21119B-A152-ABEE-6B22-FA809DAEA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DD691986-57CF-5608-6089-52FB0E570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4663EA-27BA-5862-08BE-3CBB9C624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AFE17765-33BE-83B3-A236-79E3A6667229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1B4622C8-52EC-C35A-6101-052BDDB6755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1D8D3C7A-D8CB-83A1-D6C5-4D9E608F6231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CCB3EB74-BBD9-7E8A-48F1-9E5BE167F46E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10CE4FD9-9258-BEDA-641A-5713B3098E33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BFD4FE2F-A450-C0B4-FB08-89FAB2C594F3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4A60C53E-AA73-9D3E-8F87-56BF33E2A1F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8FCC589-B964-3A45-A4AF-68FA37B60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9EA72AA0-B056-E1B9-EEA9-2898FB1C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011028" y="4134724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01D6-4C00-2D97-2290-6D1A9977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C4E135-6F5D-2B0D-3BD5-D47E71DCE2B3}"/>
              </a:ext>
            </a:extLst>
          </p:cNvPr>
          <p:cNvGrpSpPr/>
          <p:nvPr/>
        </p:nvGrpSpPr>
        <p:grpSpPr>
          <a:xfrm>
            <a:off x="3890773" y="1553533"/>
            <a:ext cx="5678672" cy="4178690"/>
            <a:chOff x="320302" y="1058393"/>
            <a:chExt cx="5678672" cy="41786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97414-ECA2-43B0-0CF2-016BD3D48BCA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4CAFCD5-BDC5-57A9-F871-47FAB5C2D6D7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496413D-7AA1-7CC9-FE9C-7786FDA01D7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3AB9F-06B1-E538-2C7F-2923099E33C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가을의 색감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0585679-339B-90BB-5474-78DF9E207C7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646ABE-D9DE-3FED-7EBF-373F8CD1BFB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898F63-7B5C-3160-E5B5-8C8E8EEC794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15627-5842-C6AA-1BCC-43B28ABB84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A60131-01B4-F8E2-1994-46BFF9968435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BC6DDB2-C6BD-5D16-B65D-959812892334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D2B02678-8CBF-DC92-99FE-FC52185C6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1AACBB8-D6BD-35D5-CCCD-472B0F0BF4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FB9BEF-9CBF-176A-80AA-0FBD0FCEF90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A201C696-62C7-E50B-B62F-92FA538B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97A8F-B857-E7AA-53D5-44C51CB41F46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5D0E416-254E-6FD5-3752-64D2274B2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11D6D18-A2C3-84F2-1857-09B5A5249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B38BA1A-E6A3-C35C-DC4B-335CF0B9C67C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8F040D1-2D79-CBE2-66F4-B5DC64708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0CD6A6-5AE6-98D5-68FF-BF9478D2835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950AB3A-FFBD-6B19-027D-E0C84F9CE4E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995ECEF-8029-90A9-6DDF-18D61EA8B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A621C6-FB4F-ACD1-5CE9-29494A63E901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20CD7B-D32A-3DB1-FEE4-60524D6723A7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CDEF7A7-1F19-495F-71C0-DEED6D9E520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FA5F7FE-EA7D-2E7F-0602-70B0C9CE0E1A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83F81FE2-D209-C2B2-66AE-A094E410551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D126413-8C4D-EDD3-2312-076770B9B77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5DD7933-9A67-2ABD-F429-FDA6D7124377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F5095E-72DB-09FC-53EE-B6540C8BD16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56C5F4-24A8-3790-417A-4E7008A65E7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ADF90-3453-E15F-897F-B523D68091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5775B9-7B4E-57B6-6671-0FC9793627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9BE4E8B-2910-234F-A883-49C54D6550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F64BA3E-C4FF-E299-FE26-9C39C6973E1A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BC4BFE-DA22-A639-EF96-D8C71BD8D0C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6E0A74-10CA-29A2-3366-58344CD45B09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19AE02-E9D1-4DEB-8FA0-19AB12FACC1B}"/>
              </a:ext>
            </a:extLst>
          </p:cNvPr>
          <p:cNvSpPr txBox="1"/>
          <p:nvPr/>
        </p:nvSpPr>
        <p:spPr>
          <a:xfrm>
            <a:off x="2290706" y="771567"/>
            <a:ext cx="766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연출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낙엽 효과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 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 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등으로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2794CE-0B63-0D50-58CE-C402C92818F6}"/>
              </a:ext>
            </a:extLst>
          </p:cNvPr>
          <p:cNvGrpSpPr/>
          <p:nvPr/>
        </p:nvGrpSpPr>
        <p:grpSpPr>
          <a:xfrm>
            <a:off x="320302" y="1339655"/>
            <a:ext cx="3392353" cy="4178690"/>
            <a:chOff x="320302" y="1058393"/>
            <a:chExt cx="3392353" cy="41786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841388-F3DD-39CC-28D2-F54622F7D83E}"/>
                </a:ext>
              </a:extLst>
            </p:cNvPr>
            <p:cNvSpPr/>
            <p:nvPr/>
          </p:nvSpPr>
          <p:spPr>
            <a:xfrm>
              <a:off x="320302" y="1200070"/>
              <a:ext cx="3392353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12F3CE9-601D-3558-4AFF-178F71423BF1}"/>
                </a:ext>
              </a:extLst>
            </p:cNvPr>
            <p:cNvGrpSpPr/>
            <p:nvPr/>
          </p:nvGrpSpPr>
          <p:grpSpPr>
            <a:xfrm>
              <a:off x="442567" y="1058393"/>
              <a:ext cx="1396800" cy="246221"/>
              <a:chOff x="728379" y="1010408"/>
              <a:chExt cx="13968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32ED4-BED3-A43F-B065-A79AA7B8EDC4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39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A9DD0-8DCB-34E7-03FD-D37EBD745BB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모양의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636E3-24E7-007E-CAB6-76381D392345}"/>
              </a:ext>
            </a:extLst>
          </p:cNvPr>
          <p:cNvSpPr txBox="1"/>
          <p:nvPr/>
        </p:nvSpPr>
        <p:spPr>
          <a:xfrm>
            <a:off x="-2227177" y="2179477"/>
            <a:ext cx="1505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불꽃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1DD61-FED7-83E7-0389-F6936D3A2361}"/>
              </a:ext>
            </a:extLst>
          </p:cNvPr>
          <p:cNvSpPr txBox="1"/>
          <p:nvPr/>
        </p:nvSpPr>
        <p:spPr>
          <a:xfrm>
            <a:off x="-2227177" y="2425698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35410-CD14-C8C6-97B4-2549C431077D}"/>
              </a:ext>
            </a:extLst>
          </p:cNvPr>
          <p:cNvSpPr txBox="1"/>
          <p:nvPr/>
        </p:nvSpPr>
        <p:spPr>
          <a:xfrm>
            <a:off x="5888070" y="4889239"/>
            <a:ext cx="3284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스킬은 낙엽의 색상처럼 노랑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빨강이 합쳐진 색감의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17C15-B8DA-4468-D0DA-B0CCCF8F0727}"/>
              </a:ext>
            </a:extLst>
          </p:cNvPr>
          <p:cNvSpPr txBox="1"/>
          <p:nvPr/>
        </p:nvSpPr>
        <p:spPr>
          <a:xfrm>
            <a:off x="6069000" y="5153316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로스트아크의 다른 불 스킬들과는 차이가 있어야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CC3CA-7AB7-F488-666B-842105618BD8}"/>
              </a:ext>
            </a:extLst>
          </p:cNvPr>
          <p:cNvSpPr txBox="1"/>
          <p:nvPr/>
        </p:nvSpPr>
        <p:spPr>
          <a:xfrm>
            <a:off x="-2173793" y="2804321"/>
            <a:ext cx="2351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농작물을 수확하듯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추수하듯 피어나는 불꽃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FFEEF2-DBB6-4FA1-A842-AE8807860AE1}"/>
              </a:ext>
            </a:extLst>
          </p:cNvPr>
          <p:cNvSpPr txBox="1"/>
          <p:nvPr/>
        </p:nvSpPr>
        <p:spPr>
          <a:xfrm>
            <a:off x="-2173793" y="3145454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단풍잎이 떨어지는 듯한 불꽃 모양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80" name="그림 79" descr="페인팅, 나무, 야외, 열이(가) 표시된 사진&#10;&#10;자동 생성된 설명">
            <a:extLst>
              <a:ext uri="{FF2B5EF4-FFF2-40B4-BE49-F238E27FC236}">
                <a16:creationId xmlns:a16="http://schemas.microsoft.com/office/drawing/2014/main" id="{AF06FC34-9797-DBF6-85D4-FA105AD8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06" y="2100644"/>
            <a:ext cx="1491469" cy="265262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2" name="그림 81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6CF6ECFE-BA98-622F-66F2-92DF3100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687592" y="2077202"/>
            <a:ext cx="2344935" cy="181156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FE4329D-6313-A3CF-134C-FD35CF082E70}"/>
              </a:ext>
            </a:extLst>
          </p:cNvPr>
          <p:cNvSpPr txBox="1"/>
          <p:nvPr/>
        </p:nvSpPr>
        <p:spPr>
          <a:xfrm>
            <a:off x="9130559" y="1430501"/>
            <a:ext cx="3089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느껴지지만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사실은 따스함과 풍족함이 느껴지는 성격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차가운 척 밀어내지만 속으로는 후회함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사회성이 부족하고 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쓸쓸함을 느끼는 캐릭터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화령이나 영혼들에게는 따스함을 보여줌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대비되는 모습이 보이면서 캐릭터에 대한 입체감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캐릭터를 안쓰럽게 여겨 챙겨 주고 싶은 마음이 들게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밝은 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기상술사와는 다른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매력어필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743FB-6E3C-5D8C-B0BC-96141C0F349D}"/>
              </a:ext>
            </a:extLst>
          </p:cNvPr>
          <p:cNvSpPr txBox="1"/>
          <p:nvPr/>
        </p:nvSpPr>
        <p:spPr>
          <a:xfrm>
            <a:off x="-2173793" y="3642543"/>
            <a:ext cx="2265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이펙트 후 형성된 바닥의 잔여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A98F3B-007B-BCD1-8618-3E546ECEB9E4}"/>
              </a:ext>
            </a:extLst>
          </p:cNvPr>
          <p:cNvGrpSpPr/>
          <p:nvPr/>
        </p:nvGrpSpPr>
        <p:grpSpPr>
          <a:xfrm>
            <a:off x="528780" y="3631391"/>
            <a:ext cx="3008961" cy="1833261"/>
            <a:chOff x="9753581" y="3964113"/>
            <a:chExt cx="3008961" cy="183326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A465E13-E1DF-32F2-8398-7C53C1003F81}"/>
                </a:ext>
              </a:extLst>
            </p:cNvPr>
            <p:cNvGrpSpPr/>
            <p:nvPr/>
          </p:nvGrpSpPr>
          <p:grpSpPr>
            <a:xfrm>
              <a:off x="9753581" y="3964113"/>
              <a:ext cx="3008961" cy="1505842"/>
              <a:chOff x="6351875" y="3862644"/>
              <a:chExt cx="3008961" cy="1505842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340DA02D-A84C-7ACF-CC90-2C8AF2DA20E7}"/>
                  </a:ext>
                </a:extLst>
              </p:cNvPr>
              <p:cNvSpPr/>
              <p:nvPr/>
            </p:nvSpPr>
            <p:spPr>
              <a:xfrm>
                <a:off x="7748972" y="4537311"/>
                <a:ext cx="214767" cy="156508"/>
              </a:xfrm>
              <a:prstGeom prst="rightArrow">
                <a:avLst/>
              </a:prstGeom>
              <a:solidFill>
                <a:srgbClr val="F2D57E"/>
              </a:solidFill>
              <a:ln w="9525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57CC58D-6C33-DE28-1C13-64E5D33E09C3}"/>
                  </a:ext>
                </a:extLst>
              </p:cNvPr>
              <p:cNvGrpSpPr/>
              <p:nvPr/>
            </p:nvGrpSpPr>
            <p:grpSpPr>
              <a:xfrm>
                <a:off x="6351875" y="3862644"/>
                <a:ext cx="1257718" cy="1505842"/>
                <a:chOff x="6351875" y="3862644"/>
                <a:chExt cx="1257718" cy="1505842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27A93F2D-58D6-404A-AFCD-F2D1BE54D22D}"/>
                    </a:ext>
                  </a:extLst>
                </p:cNvPr>
                <p:cNvSpPr/>
                <p:nvPr/>
              </p:nvSpPr>
              <p:spPr>
                <a:xfrm>
                  <a:off x="6351875" y="3862644"/>
                  <a:ext cx="1257718" cy="150584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그림 74" descr="호박, 빛, 불, 불꽃이(가) 표시된 사진&#10;&#10;자동 생성된 설명">
                  <a:extLst>
                    <a:ext uri="{FF2B5EF4-FFF2-40B4-BE49-F238E27FC236}">
                      <a16:creationId xmlns:a16="http://schemas.microsoft.com/office/drawing/2014/main" id="{4437EB4E-029A-66DC-406D-1A32DEE99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3" t="4417" r="11380" b="10156"/>
                <a:stretch/>
              </p:blipFill>
              <p:spPr>
                <a:xfrm>
                  <a:off x="6351875" y="3917439"/>
                  <a:ext cx="1257718" cy="1396252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E2ABB7B-AB57-0801-62C1-89F75A2535E3}"/>
                  </a:ext>
                </a:extLst>
              </p:cNvPr>
              <p:cNvGrpSpPr/>
              <p:nvPr/>
            </p:nvGrpSpPr>
            <p:grpSpPr>
              <a:xfrm>
                <a:off x="8103118" y="3862644"/>
                <a:ext cx="1257718" cy="1505842"/>
                <a:chOff x="8103118" y="3862644"/>
                <a:chExt cx="1257718" cy="150584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63E288F0-CC11-095D-84EE-B0B115B540DD}"/>
                    </a:ext>
                  </a:extLst>
                </p:cNvPr>
                <p:cNvSpPr/>
                <p:nvPr/>
              </p:nvSpPr>
              <p:spPr>
                <a:xfrm>
                  <a:off x="8103118" y="3862644"/>
                  <a:ext cx="1257718" cy="150584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 descr="예술이(가) 표시된 사진&#10;&#10;낮은 신뢰도로 자동 생성된 설명">
                  <a:extLst>
                    <a:ext uri="{FF2B5EF4-FFF2-40B4-BE49-F238E27FC236}">
                      <a16:creationId xmlns:a16="http://schemas.microsoft.com/office/drawing/2014/main" id="{BBE4AE0E-013D-7319-F0D0-6CA577B23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74" t="60882" r="21444" b="12484"/>
                <a:stretch/>
              </p:blipFill>
              <p:spPr>
                <a:xfrm>
                  <a:off x="8398870" y="4945031"/>
                  <a:ext cx="666215" cy="368660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B2E6821-6D9E-3FF2-52EE-BD314F83DE30}"/>
                </a:ext>
              </a:extLst>
            </p:cNvPr>
            <p:cNvGrpSpPr/>
            <p:nvPr/>
          </p:nvGrpSpPr>
          <p:grpSpPr>
            <a:xfrm>
              <a:off x="10037940" y="5551153"/>
              <a:ext cx="2440242" cy="246221"/>
              <a:chOff x="9965180" y="5554371"/>
              <a:chExt cx="2440242" cy="246221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4638FB9-D2B9-9154-5719-3D70219D6490}"/>
                  </a:ext>
                </a:extLst>
              </p:cNvPr>
              <p:cNvSpPr txBox="1"/>
              <p:nvPr/>
            </p:nvSpPr>
            <p:spPr>
              <a:xfrm>
                <a:off x="10056702" y="5554371"/>
                <a:ext cx="2348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40BE9B9C-374A-4871-DF68-CBDBAC4D43F3}"/>
                  </a:ext>
                </a:extLst>
              </p:cNvPr>
              <p:cNvSpPr/>
              <p:nvPr/>
            </p:nvSpPr>
            <p:spPr>
              <a:xfrm>
                <a:off x="9965180" y="5638032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8" name="그림 87" descr="호박, 불꽃놀이, 오렌지, 빛이(가) 표시된 사진&#10;&#10;자동 생성된 설명">
            <a:extLst>
              <a:ext uri="{FF2B5EF4-FFF2-40B4-BE49-F238E27FC236}">
                <a16:creationId xmlns:a16="http://schemas.microsoft.com/office/drawing/2014/main" id="{7F33180F-2C46-7B40-FBBB-CCAA4EA4E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0" y="1702984"/>
            <a:ext cx="1252265" cy="125226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0C42026-8071-F1B2-4E8C-C0D42BBAD89F}"/>
              </a:ext>
            </a:extLst>
          </p:cNvPr>
          <p:cNvSpPr txBox="1"/>
          <p:nvPr/>
        </p:nvSpPr>
        <p:spPr>
          <a:xfrm>
            <a:off x="570496" y="2972739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D51866F-7EE6-25D0-ED23-366006DFCB08}"/>
              </a:ext>
            </a:extLst>
          </p:cNvPr>
          <p:cNvSpPr txBox="1"/>
          <p:nvPr/>
        </p:nvSpPr>
        <p:spPr>
          <a:xfrm>
            <a:off x="5435799" y="1091712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함께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A7A9-DC03-BDBC-7AA6-1C6F6ADD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FD805894-5026-015D-523C-23D90AE14F0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04E388-09FF-F052-C31E-FC3F253AA75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DD8046-51FC-BF39-44DE-10458AA4D416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B1D9A9-F383-82AD-C43E-7BEBB51AF2A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8AEAB1B-268D-E2BE-03FB-239A1D24809D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84BDC9-64E9-2723-F732-1B70523D9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58CB151-A95F-A542-8DD0-18AF763822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C7F2E51-5BCA-D730-58AC-3C19C438824B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AE88A99-6E82-FA99-0561-C5D1447102E1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90CFEEC-34E9-4825-C5CD-017812660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31085A8-1C44-CB58-1B73-A652BBB7EC15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84AABA1-749D-069D-238D-4CBAAA9ED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A5CFA37-16B3-ED09-F1B4-773107AC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E72739-7C29-777E-36E7-9C355B8B1195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857DDAE-FE17-8696-A137-4386EF2C7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209E639-79D5-6352-6900-69A1BD41BBA6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0A8ED53-5053-D419-211F-9AF4E0F90BD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031D4EA1-09ED-0A37-5A03-B07C8F2F2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4971726-C7D5-D6D1-FBE8-1806990DEBBD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07E9868-56CA-D341-5E3A-7A978675BEBD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9FC51CAC-D220-4BA8-6E40-D02B1B3CBC19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A37BF870-0665-5120-0AA1-4927C85CC2D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45309AC9-9CA9-60A5-C883-701A6A54409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78C9D90-3D4E-D72C-C10C-A5AA340AAEE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1388FCA-E62D-B56D-26A5-FAAB3CF1D8A9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964BC59-73AB-B2AD-F7B3-34340E3DF6E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50A52B-1CCE-F30C-ADAE-B5E1A8B95C0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2B520C7-018C-98B1-F35B-D85F4EDF790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7FB5D-81CC-9578-8CAB-3936E656C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05323A-A30D-CAE4-AA0A-B7F33E3E8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96A3EEE-1216-F6EB-050F-F560B5E47F4B}"/>
              </a:ext>
            </a:extLst>
          </p:cNvPr>
          <p:cNvGrpSpPr/>
          <p:nvPr/>
        </p:nvGrpSpPr>
        <p:grpSpPr>
          <a:xfrm>
            <a:off x="294838" y="65388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4813F9-FE45-D993-7691-B9EB4CE2950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7A61BA-8033-AF11-0E15-EE8CD77C7016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9DC5D7-0EA7-7A6F-1E56-1807EC85EF5C}"/>
              </a:ext>
            </a:extLst>
          </p:cNvPr>
          <p:cNvGrpSpPr/>
          <p:nvPr/>
        </p:nvGrpSpPr>
        <p:grpSpPr>
          <a:xfrm>
            <a:off x="374303" y="1048137"/>
            <a:ext cx="11351130" cy="2290542"/>
            <a:chOff x="320303" y="1058393"/>
            <a:chExt cx="11351130" cy="22905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66B52A-5B52-269F-C0EE-4BA93DF2459B}"/>
                </a:ext>
              </a:extLst>
            </p:cNvPr>
            <p:cNvSpPr/>
            <p:nvPr/>
          </p:nvSpPr>
          <p:spPr>
            <a:xfrm>
              <a:off x="320303" y="1200070"/>
              <a:ext cx="11351130" cy="2148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B8E11F-1BEB-68A0-FA3A-567562A25405}"/>
                </a:ext>
              </a:extLst>
            </p:cNvPr>
            <p:cNvGrpSpPr/>
            <p:nvPr/>
          </p:nvGrpSpPr>
          <p:grpSpPr>
            <a:xfrm>
              <a:off x="442567" y="1058393"/>
              <a:ext cx="806400" cy="246221"/>
              <a:chOff x="728379" y="1010408"/>
              <a:chExt cx="8064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27E153B-6296-5734-08DC-F04EBDA4034F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C26EE-10E7-F3DD-366F-8E2C92B4595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풍경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17A1CF2-2165-2B58-7647-2D066F7BE1C7}"/>
              </a:ext>
            </a:extLst>
          </p:cNvPr>
          <p:cNvGrpSpPr/>
          <p:nvPr/>
        </p:nvGrpSpPr>
        <p:grpSpPr>
          <a:xfrm>
            <a:off x="2562141" y="1421928"/>
            <a:ext cx="3008961" cy="1505842"/>
            <a:chOff x="6351875" y="3862644"/>
            <a:chExt cx="3008961" cy="1505842"/>
          </a:xfrm>
        </p:grpSpPr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A6B37069-2F49-3E9D-805C-5C83B4880239}"/>
                </a:ext>
              </a:extLst>
            </p:cNvPr>
            <p:cNvSpPr/>
            <p:nvPr/>
          </p:nvSpPr>
          <p:spPr>
            <a:xfrm>
              <a:off x="7748972" y="4537311"/>
              <a:ext cx="214767" cy="156508"/>
            </a:xfrm>
            <a:prstGeom prst="rightArrow">
              <a:avLst/>
            </a:prstGeom>
            <a:solidFill>
              <a:srgbClr val="F2D57E"/>
            </a:solidFill>
            <a:ln w="9525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C5E85AF-A88F-D1C5-680D-DD078203DAC7}"/>
                </a:ext>
              </a:extLst>
            </p:cNvPr>
            <p:cNvGrpSpPr/>
            <p:nvPr/>
          </p:nvGrpSpPr>
          <p:grpSpPr>
            <a:xfrm>
              <a:off x="6351875" y="3862644"/>
              <a:ext cx="1257718" cy="1505842"/>
              <a:chOff x="6351875" y="3862644"/>
              <a:chExt cx="1257718" cy="1505842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1CC7665-AD9B-7918-5278-C9948D0A9A0A}"/>
                  </a:ext>
                </a:extLst>
              </p:cNvPr>
              <p:cNvSpPr/>
              <p:nvPr/>
            </p:nvSpPr>
            <p:spPr>
              <a:xfrm>
                <a:off x="6351875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5" name="그림 74" descr="호박, 빛, 불, 불꽃이(가) 표시된 사진&#10;&#10;자동 생성된 설명">
                <a:extLst>
                  <a:ext uri="{FF2B5EF4-FFF2-40B4-BE49-F238E27FC236}">
                    <a16:creationId xmlns:a16="http://schemas.microsoft.com/office/drawing/2014/main" id="{2E1BDE95-5086-F84C-B1F6-CBABD6DD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3" t="4417" r="11380" b="10156"/>
              <a:stretch/>
            </p:blipFill>
            <p:spPr>
              <a:xfrm>
                <a:off x="6351875" y="3917439"/>
                <a:ext cx="1257718" cy="1396252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6A930E3-2C76-07A5-C0D4-B4CBA7305171}"/>
                </a:ext>
              </a:extLst>
            </p:cNvPr>
            <p:cNvGrpSpPr/>
            <p:nvPr/>
          </p:nvGrpSpPr>
          <p:grpSpPr>
            <a:xfrm>
              <a:off x="8103118" y="3862644"/>
              <a:ext cx="1257718" cy="1505842"/>
              <a:chOff x="8103118" y="3862644"/>
              <a:chExt cx="1257718" cy="150584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AFA5E8E-8790-7924-515E-A5CF6179B167}"/>
                  </a:ext>
                </a:extLst>
              </p:cNvPr>
              <p:cNvSpPr/>
              <p:nvPr/>
            </p:nvSpPr>
            <p:spPr>
              <a:xfrm>
                <a:off x="8103118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" name="그림 70" descr="예술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C4DC034-65B3-C8D7-A578-6410B8BB3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4" t="60882" r="21444" b="12484"/>
              <a:stretch/>
            </p:blipFill>
            <p:spPr>
              <a:xfrm>
                <a:off x="8398870" y="4945031"/>
                <a:ext cx="666215" cy="36866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C04DB25-EE0E-311E-5C3F-B02A66628604}"/>
              </a:ext>
            </a:extLst>
          </p:cNvPr>
          <p:cNvGrpSpPr/>
          <p:nvPr/>
        </p:nvGrpSpPr>
        <p:grpSpPr>
          <a:xfrm>
            <a:off x="2846500" y="2962485"/>
            <a:ext cx="2440242" cy="246221"/>
            <a:chOff x="9965180" y="5554371"/>
            <a:chExt cx="2440242" cy="24622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28B3C1-C33C-4E55-7060-1DB557DF36C6}"/>
                </a:ext>
              </a:extLst>
            </p:cNvPr>
            <p:cNvSpPr txBox="1"/>
            <p:nvPr/>
          </p:nvSpPr>
          <p:spPr>
            <a:xfrm>
              <a:off x="10056702" y="5554371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단풍잎 모양으로 형성된 바닥의 잔여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2623594-69E8-7F11-FABB-06F25FEA4B81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 descr="호박, 불꽃놀이, 오렌지, 빛이(가) 표시된 사진&#10;&#10;자동 생성된 설명">
            <a:extLst>
              <a:ext uri="{FF2B5EF4-FFF2-40B4-BE49-F238E27FC236}">
                <a16:creationId xmlns:a16="http://schemas.microsoft.com/office/drawing/2014/main" id="{3E150098-AB83-BFCC-9C6F-2493426B1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0" y="1415573"/>
            <a:ext cx="1512198" cy="151219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92A0FB-0C54-0A19-B8D9-AF7DEDDB9065}"/>
              </a:ext>
            </a:extLst>
          </p:cNvPr>
          <p:cNvGrpSpPr/>
          <p:nvPr/>
        </p:nvGrpSpPr>
        <p:grpSpPr>
          <a:xfrm>
            <a:off x="659830" y="2962485"/>
            <a:ext cx="1231578" cy="246221"/>
            <a:chOff x="478974" y="2758093"/>
            <a:chExt cx="1231578" cy="24622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A3DBC4-C3FA-B5FA-D597-462D59416A39}"/>
                </a:ext>
              </a:extLst>
            </p:cNvPr>
            <p:cNvSpPr txBox="1"/>
            <p:nvPr/>
          </p:nvSpPr>
          <p:spPr>
            <a:xfrm>
              <a:off x="570496" y="2758093"/>
              <a:ext cx="1140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단풍잎 모양의 불똥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B902F6E-2ED3-337E-4CD7-4D94B73D4760}"/>
                </a:ext>
              </a:extLst>
            </p:cNvPr>
            <p:cNvSpPr/>
            <p:nvPr/>
          </p:nvSpPr>
          <p:spPr>
            <a:xfrm>
              <a:off x="478974" y="284175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그림 100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D27F9B5D-E387-6D97-F4F5-C774E9317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961215" y="1421929"/>
            <a:ext cx="2296979" cy="151884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E20CC7B-86E9-53EF-45B8-315868FFEADF}"/>
              </a:ext>
            </a:extLst>
          </p:cNvPr>
          <p:cNvGrpSpPr/>
          <p:nvPr/>
        </p:nvGrpSpPr>
        <p:grpSpPr>
          <a:xfrm>
            <a:off x="374302" y="3667492"/>
            <a:ext cx="5586913" cy="2229736"/>
            <a:chOff x="320302" y="1058393"/>
            <a:chExt cx="5586913" cy="222973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EEBBDB-DF2B-1371-9BDE-1FE84B0EF9CC}"/>
                </a:ext>
              </a:extLst>
            </p:cNvPr>
            <p:cNvSpPr/>
            <p:nvPr/>
          </p:nvSpPr>
          <p:spPr>
            <a:xfrm>
              <a:off x="320302" y="1200070"/>
              <a:ext cx="5586913" cy="2088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B1B1A5A-5DEC-FE09-B9D6-04A6D062C1F8}"/>
                </a:ext>
              </a:extLst>
            </p:cNvPr>
            <p:cNvGrpSpPr/>
            <p:nvPr/>
          </p:nvGrpSpPr>
          <p:grpSpPr>
            <a:xfrm>
              <a:off x="442567" y="1058393"/>
              <a:ext cx="1396800" cy="246221"/>
              <a:chOff x="728379" y="1010408"/>
              <a:chExt cx="1396800" cy="246221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057860-2E8B-4364-35AF-D7AAA071ABD7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39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7C3B448-7E40-B2B7-2A63-431DA57AF15B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가을에 번식하는 사슴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3EBB1F3-A1C4-3B5E-E96B-A5B1EF2CD818}"/>
              </a:ext>
            </a:extLst>
          </p:cNvPr>
          <p:cNvGrpSpPr/>
          <p:nvPr/>
        </p:nvGrpSpPr>
        <p:grpSpPr>
          <a:xfrm>
            <a:off x="6138519" y="3667492"/>
            <a:ext cx="5586913" cy="2229736"/>
            <a:chOff x="320302" y="1058393"/>
            <a:chExt cx="5586913" cy="222973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A15A774-A5FE-33EC-5846-BD338937465A}"/>
                </a:ext>
              </a:extLst>
            </p:cNvPr>
            <p:cNvSpPr/>
            <p:nvPr/>
          </p:nvSpPr>
          <p:spPr>
            <a:xfrm>
              <a:off x="320302" y="1200070"/>
              <a:ext cx="5586913" cy="2088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1A5A73B-1409-3D59-C97F-7F048DD51D46}"/>
                </a:ext>
              </a:extLst>
            </p:cNvPr>
            <p:cNvGrpSpPr/>
            <p:nvPr/>
          </p:nvGrpSpPr>
          <p:grpSpPr>
            <a:xfrm>
              <a:off x="442567" y="1058393"/>
              <a:ext cx="1666800" cy="246221"/>
              <a:chOff x="728379" y="1010408"/>
              <a:chExt cx="1666800" cy="246221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864286A1-6070-6282-16D0-360E4402AAEB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66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493DDD0-C71E-09A4-DAC3-E4E0C7C5B312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5215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쓸쓸함이 보이는 연출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7A9682D-A808-5FAA-A715-1B0B5BEDA1F1}"/>
              </a:ext>
            </a:extLst>
          </p:cNvPr>
          <p:cNvSpPr txBox="1"/>
          <p:nvPr/>
        </p:nvSpPr>
        <p:spPr>
          <a:xfrm>
            <a:off x="8137035" y="703808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속 가을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18D402D-89FC-CFEF-90E9-7F496BD417FA}"/>
              </a:ext>
            </a:extLst>
          </p:cNvPr>
          <p:cNvSpPr txBox="1"/>
          <p:nvPr/>
        </p:nvSpPr>
        <p:spPr>
          <a:xfrm>
            <a:off x="9323114" y="703808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가을에 번식하는 사슴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358BAE-060F-A7F1-3663-B15AC3434A36}"/>
              </a:ext>
            </a:extLst>
          </p:cNvPr>
          <p:cNvSpPr txBox="1"/>
          <p:nvPr/>
        </p:nvSpPr>
        <p:spPr>
          <a:xfrm>
            <a:off x="10631929" y="703808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풍요로움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BA802BA-56D5-D8C5-B352-2386D5CF5C15}"/>
              </a:ext>
            </a:extLst>
          </p:cNvPr>
          <p:cNvGrpSpPr/>
          <p:nvPr/>
        </p:nvGrpSpPr>
        <p:grpSpPr>
          <a:xfrm>
            <a:off x="6036082" y="2962485"/>
            <a:ext cx="2279942" cy="246221"/>
            <a:chOff x="9965180" y="5554371"/>
            <a:chExt cx="2279942" cy="24622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AEBCCE-806F-CBB3-1DE5-141B15AADCB7}"/>
                </a:ext>
              </a:extLst>
            </p:cNvPr>
            <p:cNvSpPr txBox="1"/>
            <p:nvPr/>
          </p:nvSpPr>
          <p:spPr>
            <a:xfrm>
              <a:off x="10056702" y="5554371"/>
              <a:ext cx="21884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노랑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주황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빨강으로 조합된 이펙트 색상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030E5CEA-B138-725F-2C9C-EF535EC9E8DC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34B5CA0-1741-4CC0-6B29-E34386ACCDFC}"/>
              </a:ext>
            </a:extLst>
          </p:cNvPr>
          <p:cNvGrpSpPr/>
          <p:nvPr/>
        </p:nvGrpSpPr>
        <p:grpSpPr>
          <a:xfrm>
            <a:off x="9241515" y="2962485"/>
            <a:ext cx="1455998" cy="246221"/>
            <a:chOff x="9965180" y="5554371"/>
            <a:chExt cx="1455998" cy="24622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1294F7-12DD-56D5-08FC-59E396F4E6A7}"/>
                </a:ext>
              </a:extLst>
            </p:cNvPr>
            <p:cNvSpPr txBox="1"/>
            <p:nvPr/>
          </p:nvSpPr>
          <p:spPr>
            <a:xfrm>
              <a:off x="10056702" y="5554371"/>
              <a:ext cx="13644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낙엽처럼 떨어지는 불똥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1C5CB03F-F852-A7FA-4B2C-69DA4C8CB9E2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82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29541CA-2A80-E9EC-D918-C7D7EFD49C4B}"/>
              </a:ext>
            </a:extLst>
          </p:cNvPr>
          <p:cNvGrpSpPr/>
          <p:nvPr/>
        </p:nvGrpSpPr>
        <p:grpSpPr>
          <a:xfrm>
            <a:off x="6193026" y="1291424"/>
            <a:ext cx="5698937" cy="4374082"/>
            <a:chOff x="6193026" y="1291424"/>
            <a:chExt cx="5698937" cy="437408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3033E29-B3A6-5FD4-0E78-E59CC2BD975E}"/>
                </a:ext>
              </a:extLst>
            </p:cNvPr>
            <p:cNvGrpSpPr/>
            <p:nvPr/>
          </p:nvGrpSpPr>
          <p:grpSpPr>
            <a:xfrm>
              <a:off x="6213291" y="1291424"/>
              <a:ext cx="5678672" cy="4374082"/>
              <a:chOff x="6213291" y="1058393"/>
              <a:chExt cx="5678672" cy="4374082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FD66942-C7ED-E6FF-43C8-E1979CCD9ECD}"/>
                  </a:ext>
                </a:extLst>
              </p:cNvPr>
              <p:cNvSpPr/>
              <p:nvPr/>
            </p:nvSpPr>
            <p:spPr>
              <a:xfrm>
                <a:off x="6213291" y="1200070"/>
                <a:ext cx="5678672" cy="4232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3E9D828-63AE-2EBC-281B-B080B1EA8B0D}"/>
                  </a:ext>
                </a:extLst>
              </p:cNvPr>
              <p:cNvGrpSpPr/>
              <p:nvPr/>
            </p:nvGrpSpPr>
            <p:grpSpPr>
              <a:xfrm>
                <a:off x="6335556" y="1058393"/>
                <a:ext cx="1285200" cy="246221"/>
                <a:chOff x="728379" y="1010408"/>
                <a:chExt cx="1285200" cy="246221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60F0B2A-32FA-59F8-D663-877EDFCCB853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0F7C104-5982-68AA-B5FA-96E8BBB7F9B8}"/>
                    </a:ext>
                  </a:extLst>
                </p:cNvPr>
                <p:cNvSpPr txBox="1"/>
                <p:nvPr/>
              </p:nvSpPr>
              <p:spPr>
                <a:xfrm>
                  <a:off x="800951" y="1010408"/>
                  <a:ext cx="1140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자연을 떠도는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C5C20A-4801-F45F-2D5D-1006327327D5}"/>
                </a:ext>
              </a:extLst>
            </p:cNvPr>
            <p:cNvSpPr txBox="1"/>
            <p:nvPr/>
          </p:nvSpPr>
          <p:spPr>
            <a:xfrm>
              <a:off x="7171343" y="4469193"/>
              <a:ext cx="3762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힘으로 자연을 떠도는 영혼의 외형이 형상화됩니다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다룬다는 컨셉을 유지하면서도 더 강력한 불꽃의 느낌을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b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온도가 더 높다는 점을 활용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8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영혼의 모습이 형상화되어 공격하는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E1BF21-F778-5EA4-5FEA-32E9976C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193026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10A5678-C6CC-53D2-421B-CA643D49A5C2}"/>
                </a:ext>
              </a:extLst>
            </p:cNvPr>
            <p:cNvGrpSpPr/>
            <p:nvPr/>
          </p:nvGrpSpPr>
          <p:grpSpPr>
            <a:xfrm>
              <a:off x="6526892" y="2009197"/>
              <a:ext cx="5051470" cy="1995235"/>
              <a:chOff x="6468102" y="2009197"/>
              <a:chExt cx="5051470" cy="1995235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88CF44D-A020-63C6-52E9-DF6AE6BA6993}"/>
                  </a:ext>
                </a:extLst>
              </p:cNvPr>
              <p:cNvGrpSpPr/>
              <p:nvPr/>
            </p:nvGrpSpPr>
            <p:grpSpPr>
              <a:xfrm>
                <a:off x="9772095" y="2009197"/>
                <a:ext cx="1747477" cy="1995235"/>
                <a:chOff x="9772095" y="2009197"/>
                <a:chExt cx="1747477" cy="1995235"/>
              </a:xfrm>
            </p:grpSpPr>
            <p:pic>
              <p:nvPicPr>
                <p:cNvPr id="24" name="그림 23" descr="페인팅, 예술, 그림, 일러스트레이션이(가) 표시된 사진&#10;&#10;자동 생성된 설명">
                  <a:extLst>
                    <a:ext uri="{FF2B5EF4-FFF2-40B4-BE49-F238E27FC236}">
                      <a16:creationId xmlns:a16="http://schemas.microsoft.com/office/drawing/2014/main" id="{1103AE5A-D0DB-4230-5709-F23174966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2095" y="2009197"/>
                  <a:ext cx="1747477" cy="1747477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F7CA74E-D713-059A-D487-926A757488EE}"/>
                    </a:ext>
                  </a:extLst>
                </p:cNvPr>
                <p:cNvGrpSpPr/>
                <p:nvPr/>
              </p:nvGrpSpPr>
              <p:grpSpPr>
                <a:xfrm>
                  <a:off x="10151698" y="3773600"/>
                  <a:ext cx="988271" cy="230832"/>
                  <a:chOff x="7905312" y="4119725"/>
                  <a:chExt cx="988271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727FDCA-C0FD-DBEC-45DD-2D6D04630A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948" y="4119725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EA7B0A02-0945-1D9F-5CEC-619D5BE77DF5}"/>
                      </a:ext>
                    </a:extLst>
                  </p:cNvPr>
                  <p:cNvSpPr/>
                  <p:nvPr/>
                </p:nvSpPr>
                <p:spPr>
                  <a:xfrm>
                    <a:off x="7905312" y="4192430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4BC72CC-8441-2815-494F-09D2B00FE8EE}"/>
                  </a:ext>
                </a:extLst>
              </p:cNvPr>
              <p:cNvGrpSpPr/>
              <p:nvPr/>
            </p:nvGrpSpPr>
            <p:grpSpPr>
              <a:xfrm>
                <a:off x="6468102" y="2010674"/>
                <a:ext cx="2875605" cy="1993758"/>
                <a:chOff x="6468102" y="2010674"/>
                <a:chExt cx="2875605" cy="1993758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0F4E725-BBCA-361D-E4C8-B04B1D664935}"/>
                    </a:ext>
                  </a:extLst>
                </p:cNvPr>
                <p:cNvGrpSpPr/>
                <p:nvPr/>
              </p:nvGrpSpPr>
              <p:grpSpPr>
                <a:xfrm>
                  <a:off x="6952240" y="3773600"/>
                  <a:ext cx="1907329" cy="230832"/>
                  <a:chOff x="6876752" y="3773600"/>
                  <a:chExt cx="1907329" cy="230832"/>
                </a:xfrm>
              </p:grpSpPr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2FB027F-3C17-3967-297D-4AD253471E87}"/>
                      </a:ext>
                    </a:extLst>
                  </p:cNvPr>
                  <p:cNvSpPr/>
                  <p:nvPr/>
                </p:nvSpPr>
                <p:spPr>
                  <a:xfrm>
                    <a:off x="6876752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A831650-8104-C3D1-0515-A25AD3DA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528" y="3773600"/>
                    <a:ext cx="183255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 불꽃으로 형상화된 영혼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A4DBCD-58F1-71BD-80D6-98620079F3B7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746000"/>
                  <a:chOff x="6468102" y="1881021"/>
                  <a:chExt cx="2875605" cy="1746000"/>
                </a:xfrm>
              </p:grpSpPr>
              <p:pic>
                <p:nvPicPr>
                  <p:cNvPr id="21" name="그림 2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8EDD2C5B-7E2E-214E-BC3D-B5FF2E57E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707" y="1881021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6DF039A-4A83-7692-43DE-889FD4FC35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backgroundMark x1="32778" y1="50000" x2="32778" y2="78889"/>
                                <a14:backgroundMark x1="57500" y1="45278" x2="58333" y2="48611"/>
                                <a14:backgroundMark x1="58056" y1="47500" x2="58889" y2="51111"/>
                                <a14:backgroundMark x1="45556" y1="52500" x2="45556" y2="52500"/>
                                <a14:backgroundMark x1="45833" y1="51944" x2="43889" y2="54167"/>
                                <a14:backgroundMark x1="47222" y1="51389" x2="47222" y2="51389"/>
                                <a14:backgroundMark x1="46667" y1="40000" x2="43611" y2="41944"/>
                                <a14:backgroundMark x1="45556" y1="40833" x2="42500" y2="42778"/>
                                <a14:backgroundMark x1="56944" y1="27778" x2="57778" y2="29722"/>
                                <a14:backgroundMark x1="50278" y1="24167" x2="50278" y2="24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134" t="15671" r="33360" b="20348"/>
                  <a:stretch/>
                </p:blipFill>
                <p:spPr bwMode="auto">
                  <a:xfrm>
                    <a:off x="6468102" y="2531259"/>
                    <a:ext cx="322697" cy="6767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화살표: 오른쪽 38">
                    <a:extLst>
                      <a:ext uri="{FF2B5EF4-FFF2-40B4-BE49-F238E27FC236}">
                        <a16:creationId xmlns:a16="http://schemas.microsoft.com/office/drawing/2014/main" id="{91C4F4AB-9217-B4D2-D950-5A62EECDD96B}"/>
                      </a:ext>
                    </a:extLst>
                  </p:cNvPr>
                  <p:cNvSpPr/>
                  <p:nvPr/>
                </p:nvSpPr>
                <p:spPr>
                  <a:xfrm>
                    <a:off x="7035875" y="2754237"/>
                    <a:ext cx="316756" cy="230831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2E99DD-BB51-109A-3EB4-01E2E76DE6C6}"/>
              </a:ext>
            </a:extLst>
          </p:cNvPr>
          <p:cNvGrpSpPr/>
          <p:nvPr/>
        </p:nvGrpSpPr>
        <p:grpSpPr>
          <a:xfrm>
            <a:off x="320302" y="1291424"/>
            <a:ext cx="5678672" cy="4374080"/>
            <a:chOff x="320302" y="1291424"/>
            <a:chExt cx="5678672" cy="437408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4AABC2D-894B-55DC-1B01-5111F2C8BDB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058393"/>
              <a:chExt cx="5678672" cy="437408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4E7F2FA-9311-2CC9-B5EF-3C3E432D4D8B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4232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52E10B2-11A4-ADAD-A6DB-667AD761F7C8}"/>
                  </a:ext>
                </a:extLst>
              </p:cNvPr>
              <p:cNvGrpSpPr/>
              <p:nvPr/>
            </p:nvGrpSpPr>
            <p:grpSpPr>
              <a:xfrm>
                <a:off x="442567" y="1058393"/>
                <a:ext cx="806400" cy="246221"/>
                <a:chOff x="728379" y="1010408"/>
                <a:chExt cx="806400" cy="24622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48E9A09-BFC5-D1D9-443F-29D484E7B6B9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49F7AF-F28C-8E15-274F-6AEB82051E30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6623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자연의 불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CCEA615-F8DA-0F09-96BD-6030FAC47E9D}"/>
                </a:ext>
              </a:extLst>
            </p:cNvPr>
            <p:cNvSpPr txBox="1"/>
            <p:nvPr/>
          </p:nvSpPr>
          <p:spPr>
            <a:xfrm>
              <a:off x="1047522" y="4546137"/>
              <a:ext cx="42242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무기로 사용하며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손잡이를 직접 잡거나 긴 막대기를 걸어 활용합니다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불의 기운들을 모아 빚어낸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사슴형태의 불의 정령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소환합니다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자유롭게 다루는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발화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4CC184C-3D82-EFB8-8712-3630A7AFC33E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45FDAD0-0A44-8E06-7A03-8F3C4916D84B}"/>
                </a:ext>
              </a:extLst>
            </p:cNvPr>
            <p:cNvGrpSpPr/>
            <p:nvPr/>
          </p:nvGrpSpPr>
          <p:grpSpPr>
            <a:xfrm>
              <a:off x="783165" y="1867532"/>
              <a:ext cx="4752946" cy="2136900"/>
              <a:chOff x="914582" y="1867532"/>
              <a:chExt cx="4752946" cy="213690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B7B1B62-67F6-FFC0-4536-774323D87894}"/>
                  </a:ext>
                </a:extLst>
              </p:cNvPr>
              <p:cNvGrpSpPr/>
              <p:nvPr/>
            </p:nvGrpSpPr>
            <p:grpSpPr>
              <a:xfrm>
                <a:off x="2171451" y="1867532"/>
                <a:ext cx="1256708" cy="2136900"/>
                <a:chOff x="2065028" y="1867532"/>
                <a:chExt cx="1256708" cy="2136900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7ED442AB-12D5-B0E0-5287-19E98F38F4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5028" y="1867532"/>
                  <a:ext cx="1256708" cy="1889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30446B60-3DE4-D054-4566-B5126270B6F8}"/>
                    </a:ext>
                  </a:extLst>
                </p:cNvPr>
                <p:cNvGrpSpPr/>
                <p:nvPr/>
              </p:nvGrpSpPr>
              <p:grpSpPr>
                <a:xfrm>
                  <a:off x="2425445" y="3773600"/>
                  <a:ext cx="535874" cy="230832"/>
                  <a:chOff x="2378733" y="3773600"/>
                  <a:chExt cx="535874" cy="230832"/>
                </a:xfrm>
              </p:grpSpPr>
              <p:sp>
                <p:nvSpPr>
                  <p:cNvPr id="2" name="이등변 삼각형 1">
                    <a:extLst>
                      <a:ext uri="{FF2B5EF4-FFF2-40B4-BE49-F238E27FC236}">
                        <a16:creationId xmlns:a16="http://schemas.microsoft.com/office/drawing/2014/main" id="{D6FDA60E-FE5A-1A45-BA5E-35DDF1E1142B}"/>
                      </a:ext>
                    </a:extLst>
                  </p:cNvPr>
                  <p:cNvSpPr/>
                  <p:nvPr/>
                </p:nvSpPr>
                <p:spPr>
                  <a:xfrm>
                    <a:off x="2378733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368D606-181C-6CD1-8ACF-1D269AB2BD13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255" y="3773600"/>
                    <a:ext cx="44435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</p:grp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0374E48-062F-8973-23BE-5A7A7BD67B98}"/>
                  </a:ext>
                </a:extLst>
              </p:cNvPr>
              <p:cNvGrpSpPr/>
              <p:nvPr/>
            </p:nvGrpSpPr>
            <p:grpSpPr>
              <a:xfrm>
                <a:off x="3921528" y="2010674"/>
                <a:ext cx="1746000" cy="1993758"/>
                <a:chOff x="3797953" y="2010674"/>
                <a:chExt cx="1746000" cy="1993758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06D7C1D-432B-254E-4243-D69562267A7A}"/>
                    </a:ext>
                  </a:extLst>
                </p:cNvPr>
                <p:cNvGrpSpPr/>
                <p:nvPr/>
              </p:nvGrpSpPr>
              <p:grpSpPr>
                <a:xfrm>
                  <a:off x="4167375" y="3773600"/>
                  <a:ext cx="1007157" cy="230832"/>
                  <a:chOff x="3945179" y="4068859"/>
                  <a:chExt cx="1007157" cy="230832"/>
                </a:xfrm>
              </p:grpSpPr>
              <p:sp>
                <p:nvSpPr>
                  <p:cNvPr id="99" name="이등변 삼각형 98">
                    <a:extLst>
                      <a:ext uri="{FF2B5EF4-FFF2-40B4-BE49-F238E27FC236}">
                        <a16:creationId xmlns:a16="http://schemas.microsoft.com/office/drawing/2014/main" id="{4B1160A8-6598-A207-A3F4-754C5B7EDF8E}"/>
                      </a:ext>
                    </a:extLst>
                  </p:cNvPr>
                  <p:cNvSpPr/>
                  <p:nvPr/>
                </p:nvSpPr>
                <p:spPr>
                  <a:xfrm>
                    <a:off x="3945179" y="4141564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F0DF884-42A3-7706-4F9D-51FCE83AF96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701" y="4068859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58" name="그림 57" descr="열, 불꽃, 불이(가) 표시된 사진&#10;&#10;자동 생성된 설명">
                  <a:extLst>
                    <a:ext uri="{FF2B5EF4-FFF2-40B4-BE49-F238E27FC236}">
                      <a16:creationId xmlns:a16="http://schemas.microsoft.com/office/drawing/2014/main" id="{CB071959-75A4-97C8-9C81-84FBA4796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953" y="2010674"/>
                  <a:ext cx="1746000" cy="1746000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482B15C-5D15-D5D1-81A9-A19713176027}"/>
                  </a:ext>
                </a:extLst>
              </p:cNvPr>
              <p:cNvGrpSpPr/>
              <p:nvPr/>
            </p:nvGrpSpPr>
            <p:grpSpPr>
              <a:xfrm>
                <a:off x="914582" y="2613785"/>
                <a:ext cx="763501" cy="1390647"/>
                <a:chOff x="1000331" y="2613785"/>
                <a:chExt cx="763501" cy="139064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1C7A7F-C02E-F78B-8A9A-44B9B2F81FFD}"/>
                    </a:ext>
                  </a:extLst>
                </p:cNvPr>
                <p:cNvGrpSpPr/>
                <p:nvPr/>
              </p:nvGrpSpPr>
              <p:grpSpPr>
                <a:xfrm>
                  <a:off x="1000331" y="3773600"/>
                  <a:ext cx="763501" cy="230832"/>
                  <a:chOff x="838165" y="3773600"/>
                  <a:chExt cx="763501" cy="23083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F7A1EC-00F1-79A8-3A18-0FF591F5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29687" y="3773600"/>
                    <a:ext cx="671979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49" name="이등변 삼각형 48">
                    <a:extLst>
                      <a:ext uri="{FF2B5EF4-FFF2-40B4-BE49-F238E27FC236}">
                        <a16:creationId xmlns:a16="http://schemas.microsoft.com/office/drawing/2014/main" id="{02A3FE7F-4758-5189-79FB-D64EF2708B6F}"/>
                      </a:ext>
                    </a:extLst>
                  </p:cNvPr>
                  <p:cNvSpPr/>
                  <p:nvPr/>
                </p:nvSpPr>
                <p:spPr>
                  <a:xfrm>
                    <a:off x="838165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AD82B44A-9B6D-4C20-4696-976D3806B8F7}"/>
                    </a:ext>
                  </a:extLst>
                </p:cNvPr>
                <p:cNvGrpSpPr/>
                <p:nvPr/>
              </p:nvGrpSpPr>
              <p:grpSpPr>
                <a:xfrm>
                  <a:off x="1072925" y="2613785"/>
                  <a:ext cx="618312" cy="1089331"/>
                  <a:chOff x="806529" y="2325023"/>
                  <a:chExt cx="791152" cy="1393837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B3F1332-7EE7-0400-8C3A-0A2163A7D8E1}"/>
                      </a:ext>
                    </a:extLst>
                  </p:cNvPr>
                  <p:cNvSpPr/>
                  <p:nvPr/>
                </p:nvSpPr>
                <p:spPr>
                  <a:xfrm>
                    <a:off x="1071674" y="2325023"/>
                    <a:ext cx="253954" cy="253954"/>
                  </a:xfrm>
                  <a:prstGeom prst="ellipse">
                    <a:avLst/>
                  </a:prstGeom>
                  <a:noFill/>
                  <a:ln w="38100">
                    <a:solidFill>
                      <a:srgbClr val="3720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90FABACA-146D-AE2F-570F-752870A543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806529" y="2460353"/>
                    <a:ext cx="791152" cy="12585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F42-C597-5602-92AD-FCFDFC77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EF4F1-D155-83C9-A193-8D3D0CD190D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30631-B9C4-5856-1690-4FEDC49C79C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AC8E49-E14D-AB3E-7938-36D52ED366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7F2307-D58C-0529-E2AD-70218121907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EA506A6-4A91-93FC-D6B9-29DA0A0C38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C36A0F4-12C4-7BFE-F0C9-1D107AA08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D02A1F4-F12C-AF0B-902C-1CB62EF15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9675D1-706E-6889-4732-ECAD092F606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CCE10B-BA2B-0159-2642-E9E0E9969C8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BB1E271-ED4C-D961-62A4-61AAF387053C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0ACC715-6F86-9547-9592-BC307329E9B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CAA6CF0-5BFD-6202-0CB5-2FFCAC3C8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1F7BCE-F3B7-C42F-8232-A2FD02C8F93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E7BF12A-ECAD-54A0-9DC1-178C65BF1B3B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7F47277D-A669-7C73-7085-52BC68123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8CAF7EC-BE4A-D234-7C70-B31CD51E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8652436-0845-1214-398B-28C71B478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51FDC44-6DBC-3B53-6D45-4F90BB993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9C16B90-31CA-B22C-6DAC-92F99E54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13C006-64DD-7F18-4C50-C8A9A1CF50FF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09640A5B-5B86-6F06-8F95-088C1EAFB0A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80DF3B03-4E6B-5DBE-9344-648780C9C9E2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EB8D3C3-8073-7CA1-7679-BF2158DA43C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BEED22A8-6C28-8453-EB95-FFE266D863E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69A1230-A2DD-DE5B-FB96-94435E1F14E0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C41454-B820-C06C-5A72-B7F52E7CA300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7FDE-B741-4A05-4B49-E5A0F402C22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B7B8FB-5FD2-ECA0-DA46-712DDE061F7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3335084" y="1773154"/>
            <a:ext cx="73374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CBCE3F-DDE8-88C9-C3CD-539313384C60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5DB44-4763-FEBB-673B-F67B8977D9EF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8D883E-7131-95DD-3D91-DF273F0E3A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47EA04-FF30-FE3C-603C-C56436FE42BF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노드별 전투 스타일의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6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</TotalTime>
  <Words>2185</Words>
  <Application>Microsoft Office PowerPoint</Application>
  <PresentationFormat>와이드스크린</PresentationFormat>
  <Paragraphs>452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78</cp:revision>
  <dcterms:created xsi:type="dcterms:W3CDTF">2024-11-19T19:33:02Z</dcterms:created>
  <dcterms:modified xsi:type="dcterms:W3CDTF">2024-12-10T12:18:15Z</dcterms:modified>
</cp:coreProperties>
</file>